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88" r:id="rId2"/>
    <p:sldId id="5389" r:id="rId3"/>
    <p:sldId id="5390" r:id="rId4"/>
    <p:sldId id="54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9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2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8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3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86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74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2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93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7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44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139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667000" y="98822"/>
            <a:ext cx="6858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700" dirty="0">
                <a:solidFill>
                  <a:srgbClr val="FFFF00"/>
                </a:solidFill>
                <a:ea typeface="PMingLiU" panose="02020500000000000000" pitchFamily="18" charset="-120"/>
              </a:rPr>
              <a:t>你就是耶稣</a:t>
            </a:r>
            <a:endParaRPr lang="en-US" altLang="zh-CN" sz="2700" dirty="0">
              <a:solidFill>
                <a:srgbClr val="FFFF00"/>
              </a:solidFill>
              <a:ea typeface="PMingLiU" panose="02020500000000000000" pitchFamily="18" charset="-12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700" dirty="0">
                <a:solidFill>
                  <a:srgbClr val="FFFF00"/>
                </a:solidFill>
                <a:ea typeface="PMingLiU" panose="02020500000000000000" pitchFamily="18" charset="-120"/>
              </a:rPr>
              <a:t>You are Jesus</a:t>
            </a: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667000" y="1219201"/>
            <a:ext cx="6858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风雨中是祢的身影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是祢的脚步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默默保守我这么多年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从来不曾离弃我</a:t>
            </a:r>
            <a:endParaRPr lang="en-US" altLang="zh-CN" sz="40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0" dirty="0">
                <a:ea typeface="宋体" panose="02010600030101010101" pitchFamily="2" charset="-122"/>
              </a:rPr>
              <a:t>It’s You in the middle of storm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0" dirty="0">
                <a:ea typeface="宋体" panose="02010600030101010101" pitchFamily="2" charset="-122"/>
              </a:rPr>
              <a:t>It’s You walking by my side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0" dirty="0">
                <a:ea typeface="宋体" panose="02010600030101010101" pitchFamily="2" charset="-122"/>
              </a:rPr>
              <a:t>All the years You’ve been with me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0" dirty="0">
                <a:ea typeface="宋体" panose="02010600030101010101" pitchFamily="2" charset="-122"/>
              </a:rPr>
              <a:t>Never forsake me</a:t>
            </a:r>
          </a:p>
        </p:txBody>
      </p:sp>
    </p:spTree>
    <p:extLst>
      <p:ext uri="{BB962C8B-B14F-4D97-AF65-F5344CB8AC3E}">
        <p14:creationId xmlns:p14="http://schemas.microsoft.com/office/powerpoint/2010/main" val="9255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667000" y="381000"/>
            <a:ext cx="6858000" cy="598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虽有痛苦和软弱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也曾流泪失迷过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总是有一双钉痕的手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叫我更加执着</a:t>
            </a:r>
            <a:endParaRPr lang="en-US" altLang="zh-CN" sz="40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In suffering and weakness 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I have been lost in tears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Yet your nailed hands are always there 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Strengthen me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2700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849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667000" y="381000"/>
            <a:ext cx="6858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祢就是耶稣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啊爱我的耶稣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孤独的眼泪是祢擦去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黑暗中祢同行</a:t>
            </a:r>
            <a:endParaRPr lang="en-US" altLang="zh-CN" sz="40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32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You are Jesus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Oh, Jesus, how You love me!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You wipe away my tears of loneliness 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You lead me out of  the darkness</a:t>
            </a:r>
          </a:p>
        </p:txBody>
      </p:sp>
    </p:spTree>
    <p:extLst>
      <p:ext uri="{BB962C8B-B14F-4D97-AF65-F5344CB8AC3E}">
        <p14:creationId xmlns:p14="http://schemas.microsoft.com/office/powerpoint/2010/main" val="119013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743200" y="609600"/>
            <a:ext cx="6858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祢就是耶稣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是我唯一的耶稣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再没有一人能像祢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0" dirty="0">
                <a:ea typeface="宋体" panose="02010600030101010101" pitchFamily="2" charset="-122"/>
              </a:rPr>
              <a:t>深爱我到底</a:t>
            </a:r>
            <a:endParaRPr lang="en-US" altLang="zh-CN" sz="40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3200" b="0" dirty="0">
              <a:ea typeface="宋体" panose="02010600030101010101" pitchFamily="2" charset="-122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You are Jesus.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My only Jesus.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No one is like you.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b="0" dirty="0">
                <a:ea typeface="宋体" panose="02010600030101010101" pitchFamily="2" charset="-122"/>
              </a:rPr>
              <a:t>Your love everlasting </a:t>
            </a:r>
          </a:p>
        </p:txBody>
      </p:sp>
    </p:spTree>
    <p:extLst>
      <p:ext uri="{BB962C8B-B14F-4D97-AF65-F5344CB8AC3E}">
        <p14:creationId xmlns:p14="http://schemas.microsoft.com/office/powerpoint/2010/main" val="2200803995"/>
      </p:ext>
    </p:extLst>
  </p:cSld>
  <p:clrMapOvr>
    <a:masterClrMapping/>
  </p:clrMapOvr>
</p:sld>
</file>

<file path=ppt/theme/theme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202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華康標楷體</vt:lpstr>
      <vt:lpstr>Arial</vt:lpstr>
      <vt:lpstr>4_Default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shifengzk@gmail.com</dc:creator>
  <cp:lastModifiedBy>shifengzk@gmail.com</cp:lastModifiedBy>
  <cp:revision>1</cp:revision>
  <dcterms:created xsi:type="dcterms:W3CDTF">2023-02-19T03:53:52Z</dcterms:created>
  <dcterms:modified xsi:type="dcterms:W3CDTF">2023-02-19T03:55:36Z</dcterms:modified>
</cp:coreProperties>
</file>