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388" r:id="rId2"/>
    <p:sldId id="5389" r:id="rId3"/>
    <p:sldId id="5390" r:id="rId4"/>
    <p:sldId id="543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1B11B-7987-4EB0-9CE9-6C89092F285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695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8E61A-2647-4FBD-A4E0-8DEBDFEAE49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027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D27F0-2526-418E-AB5B-4600618DDFD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78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962DD-E25D-4C98-9DB2-91FC7DB3542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43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BFC57-22D9-401D-8E34-C0A93C70BA8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86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CDA89-7E98-4035-952E-D2AABD56CA8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74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0FBDD-39E0-42BA-B556-B1D483197F6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29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ABC2F-FBE4-4A82-B4CA-371AAD5CFE2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93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9B2B1-467B-44EA-AF2E-A072A55834A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17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A2042-A9C4-4FC4-A5B6-81142AC8EB7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3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1E652-D9F4-490F-A676-16C0A53751B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44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F6D61CC-0E55-4311-AEA0-A4F906E30AA9}" type="slidenum">
              <a:rPr lang="en-US" altLang="en-US">
                <a:solidFill>
                  <a:srgbClr val="000000"/>
                </a:solidFill>
                <a:ea typeface="新細明體" panose="02020500000000000000" pitchFamily="18" charset="-120"/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1393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667000" y="98822"/>
            <a:ext cx="6858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700" dirty="0">
                <a:solidFill>
                  <a:srgbClr val="FFFF00"/>
                </a:solidFill>
                <a:ea typeface="PMingLiU" panose="02020500000000000000" pitchFamily="18" charset="-120"/>
              </a:rPr>
              <a:t>你就是耶稣</a:t>
            </a:r>
            <a:endParaRPr lang="en-US" altLang="zh-CN" sz="2700" dirty="0">
              <a:solidFill>
                <a:srgbClr val="FFFF00"/>
              </a:solidFill>
              <a:ea typeface="PMingLiU" panose="02020500000000000000" pitchFamily="18" charset="-120"/>
            </a:endParaRP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700" dirty="0">
                <a:solidFill>
                  <a:srgbClr val="FFFF00"/>
                </a:solidFill>
                <a:ea typeface="PMingLiU" panose="02020500000000000000" pitchFamily="18" charset="-120"/>
              </a:rPr>
              <a:t>You are Jesus</a:t>
            </a:r>
          </a:p>
        </p:txBody>
      </p:sp>
      <p:sp>
        <p:nvSpPr>
          <p:cNvPr id="2051" name="Rectangle 11"/>
          <p:cNvSpPr>
            <a:spLocks noChangeArrowheads="1"/>
          </p:cNvSpPr>
          <p:nvPr/>
        </p:nvSpPr>
        <p:spPr bwMode="auto">
          <a:xfrm>
            <a:off x="2667000" y="1219201"/>
            <a:ext cx="68580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0" dirty="0">
                <a:ea typeface="宋体" panose="02010600030101010101" pitchFamily="2" charset="-122"/>
              </a:rPr>
              <a:t>风雨中是祢的身影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0" dirty="0">
                <a:ea typeface="宋体" panose="02010600030101010101" pitchFamily="2" charset="-122"/>
              </a:rPr>
              <a:t>是祢的脚步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0" dirty="0">
                <a:ea typeface="宋体" panose="02010600030101010101" pitchFamily="2" charset="-122"/>
              </a:rPr>
              <a:t>默默保守我这么多年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0" dirty="0">
                <a:ea typeface="宋体" panose="02010600030101010101" pitchFamily="2" charset="-122"/>
              </a:rPr>
              <a:t>从来不曾离弃我</a:t>
            </a:r>
            <a:endParaRPr lang="en-US" altLang="zh-CN" sz="4000" b="0" dirty="0">
              <a:ea typeface="宋体" panose="02010600030101010101" pitchFamily="2" charset="-122"/>
            </a:endParaRP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b="0" dirty="0">
              <a:ea typeface="宋体" panose="02010600030101010101" pitchFamily="2" charset="-122"/>
            </a:endParaRP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0" dirty="0">
                <a:ea typeface="宋体" panose="02010600030101010101" pitchFamily="2" charset="-122"/>
              </a:rPr>
              <a:t>It’s You in the middle of storm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0" dirty="0">
                <a:ea typeface="宋体" panose="02010600030101010101" pitchFamily="2" charset="-122"/>
              </a:rPr>
              <a:t>It’s You walking by my side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0" dirty="0">
                <a:ea typeface="宋体" panose="02010600030101010101" pitchFamily="2" charset="-122"/>
              </a:rPr>
              <a:t>All the years You’ve been with me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0" dirty="0">
                <a:ea typeface="宋体" panose="02010600030101010101" pitchFamily="2" charset="-122"/>
              </a:rPr>
              <a:t>Never forsake me</a:t>
            </a:r>
          </a:p>
        </p:txBody>
      </p:sp>
    </p:spTree>
    <p:extLst>
      <p:ext uri="{BB962C8B-B14F-4D97-AF65-F5344CB8AC3E}">
        <p14:creationId xmlns:p14="http://schemas.microsoft.com/office/powerpoint/2010/main" val="925516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1"/>
          <p:cNvSpPr>
            <a:spLocks noChangeArrowheads="1"/>
          </p:cNvSpPr>
          <p:nvPr/>
        </p:nvSpPr>
        <p:spPr bwMode="auto">
          <a:xfrm>
            <a:off x="2667000" y="381000"/>
            <a:ext cx="6858000" cy="598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0" dirty="0">
                <a:ea typeface="宋体" panose="02010600030101010101" pitchFamily="2" charset="-122"/>
              </a:rPr>
              <a:t>虽有痛苦和软弱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0" dirty="0">
                <a:ea typeface="宋体" panose="02010600030101010101" pitchFamily="2" charset="-122"/>
              </a:rPr>
              <a:t>也曾流泪失迷过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0" dirty="0">
                <a:ea typeface="宋体" panose="02010600030101010101" pitchFamily="2" charset="-122"/>
              </a:rPr>
              <a:t>总是有一双钉痕的手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0" dirty="0">
                <a:ea typeface="宋体" panose="02010600030101010101" pitchFamily="2" charset="-122"/>
              </a:rPr>
              <a:t>叫我更加执着</a:t>
            </a:r>
            <a:endParaRPr lang="en-US" altLang="zh-CN" sz="4000" b="0" dirty="0">
              <a:ea typeface="宋体" panose="02010600030101010101" pitchFamily="2" charset="-122"/>
            </a:endParaRP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 b="0" dirty="0">
              <a:ea typeface="宋体" panose="02010600030101010101" pitchFamily="2" charset="-122"/>
            </a:endParaRP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b="0" dirty="0">
                <a:ea typeface="宋体" panose="02010600030101010101" pitchFamily="2" charset="-122"/>
              </a:rPr>
              <a:t>In suffering and weakness 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b="0" dirty="0">
                <a:ea typeface="宋体" panose="02010600030101010101" pitchFamily="2" charset="-122"/>
              </a:rPr>
              <a:t>I have been lost in tears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b="0" dirty="0">
                <a:ea typeface="宋体" panose="02010600030101010101" pitchFamily="2" charset="-122"/>
              </a:rPr>
              <a:t>Yet your nailed hands are always there 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b="0" dirty="0">
                <a:ea typeface="宋体" panose="02010600030101010101" pitchFamily="2" charset="-122"/>
              </a:rPr>
              <a:t>Strengthen me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 sz="2700" dirty="0">
              <a:solidFill>
                <a:srgbClr val="FFFFFF"/>
              </a:solidFill>
              <a:latin typeface="華康標楷體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8499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1"/>
          <p:cNvSpPr>
            <a:spLocks noChangeArrowheads="1"/>
          </p:cNvSpPr>
          <p:nvPr/>
        </p:nvSpPr>
        <p:spPr bwMode="auto">
          <a:xfrm>
            <a:off x="2667000" y="381000"/>
            <a:ext cx="6858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0" dirty="0">
                <a:ea typeface="宋体" panose="02010600030101010101" pitchFamily="2" charset="-122"/>
              </a:rPr>
              <a:t>祢就是耶稣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0" dirty="0">
                <a:ea typeface="宋体" panose="02010600030101010101" pitchFamily="2" charset="-122"/>
              </a:rPr>
              <a:t>啊爱我的耶稣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0" dirty="0">
                <a:ea typeface="宋体" panose="02010600030101010101" pitchFamily="2" charset="-122"/>
              </a:rPr>
              <a:t>孤独的眼泪是祢擦去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0" dirty="0">
                <a:ea typeface="宋体" panose="02010600030101010101" pitchFamily="2" charset="-122"/>
              </a:rPr>
              <a:t>黑暗中祢同行</a:t>
            </a:r>
            <a:endParaRPr lang="en-US" altLang="zh-CN" sz="4000" b="0" dirty="0">
              <a:ea typeface="宋体" panose="02010600030101010101" pitchFamily="2" charset="-122"/>
            </a:endParaRP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 sz="3200" b="0" dirty="0">
              <a:ea typeface="宋体" panose="02010600030101010101" pitchFamily="2" charset="-122"/>
            </a:endParaRP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b="0" dirty="0">
                <a:ea typeface="宋体" panose="02010600030101010101" pitchFamily="2" charset="-122"/>
              </a:rPr>
              <a:t>You are Jesus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b="0" dirty="0">
                <a:ea typeface="宋体" panose="02010600030101010101" pitchFamily="2" charset="-122"/>
              </a:rPr>
              <a:t>Oh, Jesus, how You love me!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b="0" dirty="0">
                <a:ea typeface="宋体" panose="02010600030101010101" pitchFamily="2" charset="-122"/>
              </a:rPr>
              <a:t>You wipe away my tears of loneliness 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b="0" dirty="0">
                <a:ea typeface="宋体" panose="02010600030101010101" pitchFamily="2" charset="-122"/>
              </a:rPr>
              <a:t>You lead me out of  the darkness</a:t>
            </a:r>
          </a:p>
        </p:txBody>
      </p:sp>
    </p:spTree>
    <p:extLst>
      <p:ext uri="{BB962C8B-B14F-4D97-AF65-F5344CB8AC3E}">
        <p14:creationId xmlns:p14="http://schemas.microsoft.com/office/powerpoint/2010/main" val="1190132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1"/>
          <p:cNvSpPr>
            <a:spLocks noChangeArrowheads="1"/>
          </p:cNvSpPr>
          <p:nvPr/>
        </p:nvSpPr>
        <p:spPr bwMode="auto">
          <a:xfrm>
            <a:off x="2743200" y="609600"/>
            <a:ext cx="6858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0" dirty="0">
                <a:ea typeface="宋体" panose="02010600030101010101" pitchFamily="2" charset="-122"/>
              </a:rPr>
              <a:t>祢就是耶稣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0" dirty="0">
                <a:ea typeface="宋体" panose="02010600030101010101" pitchFamily="2" charset="-122"/>
              </a:rPr>
              <a:t>是我唯一的耶稣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0" dirty="0">
                <a:ea typeface="宋体" panose="02010600030101010101" pitchFamily="2" charset="-122"/>
              </a:rPr>
              <a:t>再没有一人能像祢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0" dirty="0">
                <a:ea typeface="宋体" panose="02010600030101010101" pitchFamily="2" charset="-122"/>
              </a:rPr>
              <a:t>深爱我到底</a:t>
            </a:r>
            <a:endParaRPr lang="en-US" altLang="zh-CN" sz="4000" b="0" dirty="0">
              <a:ea typeface="宋体" panose="02010600030101010101" pitchFamily="2" charset="-122"/>
            </a:endParaRP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 sz="3200" b="0" dirty="0">
              <a:ea typeface="宋体" panose="02010600030101010101" pitchFamily="2" charset="-122"/>
            </a:endParaRP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b="0" dirty="0">
                <a:ea typeface="宋体" panose="02010600030101010101" pitchFamily="2" charset="-122"/>
              </a:rPr>
              <a:t>You are Jesus.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b="0" dirty="0">
                <a:ea typeface="宋体" panose="02010600030101010101" pitchFamily="2" charset="-122"/>
              </a:rPr>
              <a:t>My only Jesus.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b="0" dirty="0">
                <a:ea typeface="宋体" panose="02010600030101010101" pitchFamily="2" charset="-122"/>
              </a:rPr>
              <a:t>No one is like you.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b="0" dirty="0">
                <a:ea typeface="宋体" panose="02010600030101010101" pitchFamily="2" charset="-122"/>
              </a:rPr>
              <a:t>Your love everlasting </a:t>
            </a:r>
          </a:p>
        </p:txBody>
      </p:sp>
    </p:spTree>
    <p:extLst>
      <p:ext uri="{BB962C8B-B14F-4D97-AF65-F5344CB8AC3E}">
        <p14:creationId xmlns:p14="http://schemas.microsoft.com/office/powerpoint/2010/main" val="2200803995"/>
      </p:ext>
    </p:extLst>
  </p:cSld>
  <p:clrMapOvr>
    <a:masterClrMapping/>
  </p:clrMapOvr>
</p:sld>
</file>

<file path=ppt/theme/theme1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1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1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202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華康標楷體</vt:lpstr>
      <vt:lpstr>Arial</vt:lpstr>
      <vt:lpstr>4_Default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shifengzk@gmail.com</dc:creator>
  <cp:lastModifiedBy>shifengzk@gmail.com</cp:lastModifiedBy>
  <cp:revision>1</cp:revision>
  <dcterms:created xsi:type="dcterms:W3CDTF">2023-02-19T03:53:52Z</dcterms:created>
  <dcterms:modified xsi:type="dcterms:W3CDTF">2023-02-19T03:55:36Z</dcterms:modified>
</cp:coreProperties>
</file>